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3" r:id="rId5"/>
    <p:sldId id="275" r:id="rId6"/>
    <p:sldId id="274" r:id="rId7"/>
    <p:sldId id="276" r:id="rId8"/>
    <p:sldId id="277" r:id="rId9"/>
    <p:sldId id="278" r:id="rId10"/>
    <p:sldId id="282" r:id="rId11"/>
    <p:sldId id="279" r:id="rId12"/>
    <p:sldId id="280" r:id="rId13"/>
    <p:sldId id="281" r:id="rId14"/>
    <p:sldId id="283" r:id="rId15"/>
    <p:sldId id="284" r:id="rId16"/>
    <p:sldId id="285" r:id="rId17"/>
    <p:sldId id="271" r:id="rId18"/>
    <p:sldId id="27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6236" autoAdjust="0"/>
  </p:normalViewPr>
  <p:slideViewPr>
    <p:cSldViewPr snapToGrid="0" snapToObjects="1">
      <p:cViewPr varScale="1">
        <p:scale>
          <a:sx n="89" d="100"/>
          <a:sy n="89" d="100"/>
        </p:scale>
        <p:origin x="1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95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3154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3041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18956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681504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373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738468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64648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873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18565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72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0617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2301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25694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291"/>
            <a:ext cx="14630400" cy="8229600"/>
          </a:xfrm>
          <a:prstGeom prst="rect">
            <a:avLst/>
          </a:prstGeom>
          <a:solidFill>
            <a:srgbClr val="EEEFF5"/>
          </a:solidFill>
          <a:ln/>
        </p:spPr>
        <p:txBody>
          <a:bodyPr/>
          <a:lstStyle/>
          <a:p>
            <a:endParaRPr lang="en-US"/>
          </a:p>
        </p:txBody>
      </p:sp>
      <p:sp>
        <p:nvSpPr>
          <p:cNvPr id="5" name="Text 1"/>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Salla Ecommerce Flutter App</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 Salla Ecommerce App – a user-friendly platform that allows seamless login, registration, and wish list features. Experience both dark and light themes for an enhanced shopping experience.</a:t>
            </a:r>
            <a:endParaRPr lang="en-US" sz="1750" dirty="0"/>
          </a:p>
        </p:txBody>
      </p:sp>
      <p:pic>
        <p:nvPicPr>
          <p:cNvPr id="11" name="Picture 10" descr="A screenshot of a phone&#10;&#10;Description automatically generated">
            <a:extLst>
              <a:ext uri="{FF2B5EF4-FFF2-40B4-BE49-F238E27FC236}">
                <a16:creationId xmlns:a16="http://schemas.microsoft.com/office/drawing/2014/main" id="{3588D831-A51E-E18C-FF8A-EF9D61B1E1DA}"/>
              </a:ext>
            </a:extLst>
          </p:cNvPr>
          <p:cNvPicPr>
            <a:picLocks noChangeAspect="1"/>
          </p:cNvPicPr>
          <p:nvPr/>
        </p:nvPicPr>
        <p:blipFill>
          <a:blip r:embed="rId4"/>
          <a:stretch>
            <a:fillRect/>
          </a:stretch>
        </p:blipFill>
        <p:spPr>
          <a:xfrm>
            <a:off x="10885122" y="5018"/>
            <a:ext cx="3798277" cy="8229600"/>
          </a:xfrm>
          <a:prstGeom prst="rect">
            <a:avLst/>
          </a:prstGeom>
        </p:spPr>
      </p:pic>
      <p:pic>
        <p:nvPicPr>
          <p:cNvPr id="10" name="Picture 2">
            <a:extLst>
              <a:ext uri="{FF2B5EF4-FFF2-40B4-BE49-F238E27FC236}">
                <a16:creationId xmlns:a16="http://schemas.microsoft.com/office/drawing/2014/main" id="{D8C31D31-A6D8-1367-54DD-58726FC95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6844" y="938449"/>
            <a:ext cx="3798887" cy="822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BBED698D-7379-94A5-41D9-51D7274180DD}"/>
              </a:ext>
            </a:extLst>
          </p:cNvPr>
          <p:cNvPicPr>
            <a:picLocks noChangeAspect="1"/>
          </p:cNvPicPr>
          <p:nvPr/>
        </p:nvPicPr>
        <p:blipFill>
          <a:blip r:embed="rId6"/>
          <a:stretch>
            <a:fillRect/>
          </a:stretch>
        </p:blipFill>
        <p:spPr>
          <a:xfrm>
            <a:off x="8502574" y="1965347"/>
            <a:ext cx="3798277" cy="7720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Profile Screen</a:t>
            </a:r>
            <a:endParaRPr lang="en-US" sz="4374" dirty="0"/>
          </a:p>
        </p:txBody>
      </p:sp>
      <p:sp>
        <p:nvSpPr>
          <p:cNvPr id="6" name="Text 2"/>
          <p:cNvSpPr/>
          <p:nvPr/>
        </p:nvSpPr>
        <p:spPr>
          <a:xfrm>
            <a:off x="833199" y="3615095"/>
            <a:ext cx="7477601" cy="147941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presents personalized information about a user. It often includes details such as the user's name, profile picture, contact information, and account settings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C9BB65BC-D570-7746-AFDD-CFE2EB813BCA}"/>
              </a:ext>
            </a:extLst>
          </p:cNvPr>
          <p:cNvPicPr>
            <a:picLocks noChangeAspect="1"/>
          </p:cNvPicPr>
          <p:nvPr/>
        </p:nvPicPr>
        <p:blipFill>
          <a:blip r:embed="rId4"/>
          <a:stretch>
            <a:fillRect/>
          </a:stretch>
        </p:blipFill>
        <p:spPr>
          <a:xfrm>
            <a:off x="10405921" y="0"/>
            <a:ext cx="3798277" cy="8229600"/>
          </a:xfrm>
          <a:prstGeom prst="rect">
            <a:avLst/>
          </a:prstGeom>
        </p:spPr>
      </p:pic>
      <p:pic>
        <p:nvPicPr>
          <p:cNvPr id="1026" name="Picture 2">
            <a:extLst>
              <a:ext uri="{FF2B5EF4-FFF2-40B4-BE49-F238E27FC236}">
                <a16:creationId xmlns:a16="http://schemas.microsoft.com/office/drawing/2014/main" id="{D34D1065-0119-649C-252D-08DEAFCC3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3514" y="979714"/>
            <a:ext cx="379888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2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Order History</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provides a chronological record of a user's past transactions and purchases. It typically includes details such as order dates, itemized lists of purchased products, order statuses, and links to view specific order details.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descr="A screenshot of a computer&#10;&#10;Description automatically generated">
            <a:extLst>
              <a:ext uri="{FF2B5EF4-FFF2-40B4-BE49-F238E27FC236}">
                <a16:creationId xmlns:a16="http://schemas.microsoft.com/office/drawing/2014/main" id="{460B585A-77AA-B2F7-2277-0358ED7DF663}"/>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4167393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Wishlist Screen</a:t>
            </a:r>
            <a:endParaRPr lang="en-US" sz="4374" dirty="0"/>
          </a:p>
        </p:txBody>
      </p:sp>
      <p:sp>
        <p:nvSpPr>
          <p:cNvPr id="6" name="Text 2"/>
          <p:cNvSpPr/>
          <p:nvPr/>
        </p:nvSpPr>
        <p:spPr>
          <a:xfrm>
            <a:off x="833199" y="3615094"/>
            <a:ext cx="7477601" cy="18713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 collection of products or items that a user has marked as favorites or desires to purchase in the future. Users can typically add or remove items from the wish list, and the screen often includes product names, images, and links for easy navigation to product details.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11" name="Picture 10" descr="A screenshot of a device&#10;&#10;Description automatically generated">
            <a:extLst>
              <a:ext uri="{FF2B5EF4-FFF2-40B4-BE49-F238E27FC236}">
                <a16:creationId xmlns:a16="http://schemas.microsoft.com/office/drawing/2014/main" id="{F0B4BD79-7B8A-18CD-2698-6B97AEC69DC1}"/>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401700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err="1">
                <a:solidFill>
                  <a:srgbClr val="396AF1"/>
                </a:solidFill>
                <a:latin typeface="Barlow" pitchFamily="34" charset="0"/>
              </a:rPr>
              <a:t>Recenlty</a:t>
            </a:r>
            <a:r>
              <a:rPr lang="en-US" sz="4374" b="1" dirty="0">
                <a:solidFill>
                  <a:srgbClr val="396AF1"/>
                </a:solidFill>
                <a:latin typeface="Barlow" pitchFamily="34" charset="0"/>
              </a:rPr>
              <a:t> Viewed</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 history of products or content that a user has recently interacted with or viewed. It enables users to quickly revisit items they have recently explored, promoting easy navigation and facilitating a seamless user experience</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Picture 9" descr="A screenshot of a cell phone&#10;&#10;Description automatically generated">
            <a:extLst>
              <a:ext uri="{FF2B5EF4-FFF2-40B4-BE49-F238E27FC236}">
                <a16:creationId xmlns:a16="http://schemas.microsoft.com/office/drawing/2014/main" id="{F89DB231-DE5C-A535-BFFA-84BAA6A91831}"/>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83502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Dashboard</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functionalities for adding, deleting, and updating products. It provides administrators with a streamlined interface to efficiently manage the product catalog of an application or e-commerce platform</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descr="A screenshot of a phone&#10;&#10;Description automatically generated">
            <a:extLst>
              <a:ext uri="{FF2B5EF4-FFF2-40B4-BE49-F238E27FC236}">
                <a16:creationId xmlns:a16="http://schemas.microsoft.com/office/drawing/2014/main" id="{3EC23AD1-8331-B014-6538-D8EE76642A23}"/>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146444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Upload Product</a:t>
            </a:r>
            <a:endParaRPr lang="en-US" sz="4374" dirty="0"/>
          </a:p>
        </p:txBody>
      </p:sp>
      <p:sp>
        <p:nvSpPr>
          <p:cNvPr id="6" name="Text 2"/>
          <p:cNvSpPr/>
          <p:nvPr/>
        </p:nvSpPr>
        <p:spPr>
          <a:xfrm>
            <a:off x="833199" y="3615095"/>
            <a:ext cx="7477601" cy="153747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y allows administrators or sellers to add new products to an application or e-commerce platform. It typically involves providing details such as product name, description, images, price, and other relevant information.</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descr="A screenshot of a computer&#10;&#10;Description automatically generated">
            <a:extLst>
              <a:ext uri="{FF2B5EF4-FFF2-40B4-BE49-F238E27FC236}">
                <a16:creationId xmlns:a16="http://schemas.microsoft.com/office/drawing/2014/main" id="{0F8DA67C-1BF2-9620-21F7-E2A74C09B012}"/>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1030950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Edit Product</a:t>
            </a:r>
            <a:endParaRPr lang="en-US" sz="4374" dirty="0"/>
          </a:p>
        </p:txBody>
      </p:sp>
      <p:sp>
        <p:nvSpPr>
          <p:cNvPr id="6" name="Text 2"/>
          <p:cNvSpPr/>
          <p:nvPr/>
        </p:nvSpPr>
        <p:spPr>
          <a:xfrm>
            <a:off x="833199" y="3615095"/>
            <a:ext cx="7477601" cy="153747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allows administrators or sellers to modify existing product information. It provides a user-friendly interface for updating details such as product name, description, images, price, or any other relevant attributes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descr="A screenshot of a watch&#10;&#10;Description automatically generated">
            <a:extLst>
              <a:ext uri="{FF2B5EF4-FFF2-40B4-BE49-F238E27FC236}">
                <a16:creationId xmlns:a16="http://schemas.microsoft.com/office/drawing/2014/main" id="{CBBF3BDF-6AA7-38DF-3FA9-C6B121501550}"/>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65080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1760220" y="1024414"/>
            <a:ext cx="501396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Firebase Integration</a:t>
            </a:r>
            <a:endParaRPr lang="en-US" sz="4374" dirty="0"/>
          </a:p>
        </p:txBody>
      </p:sp>
      <p:pic>
        <p:nvPicPr>
          <p:cNvPr id="5" name="Image 1" descr="preencoded.png"/>
          <p:cNvPicPr>
            <a:picLocks noChangeAspect="1"/>
          </p:cNvPicPr>
          <p:nvPr/>
        </p:nvPicPr>
        <p:blipFill>
          <a:blip r:embed="rId4"/>
          <a:stretch>
            <a:fillRect/>
          </a:stretch>
        </p:blipFill>
        <p:spPr>
          <a:xfrm>
            <a:off x="1760220" y="2163128"/>
            <a:ext cx="3481149" cy="2151459"/>
          </a:xfrm>
          <a:prstGeom prst="rect">
            <a:avLst/>
          </a:prstGeom>
        </p:spPr>
      </p:pic>
      <p:sp>
        <p:nvSpPr>
          <p:cNvPr id="6" name="Text 2"/>
          <p:cNvSpPr/>
          <p:nvPr/>
        </p:nvSpPr>
        <p:spPr>
          <a:xfrm>
            <a:off x="1760220" y="4592241"/>
            <a:ext cx="236220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Scaled for Success</a:t>
            </a:r>
            <a:endParaRPr lang="en-US" sz="2187" dirty="0"/>
          </a:p>
        </p:txBody>
      </p:sp>
      <p:sp>
        <p:nvSpPr>
          <p:cNvPr id="7" name="Text 3"/>
          <p:cNvSpPr/>
          <p:nvPr/>
        </p:nvSpPr>
        <p:spPr>
          <a:xfrm>
            <a:off x="1760220" y="5072658"/>
            <a:ext cx="3481149"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Integrate seamlessly with Firebase to enhance your app's performance and scalability. Trust a robust and reliable backend infrastructure.</a:t>
            </a:r>
            <a:endParaRPr lang="en-US" sz="1750" dirty="0"/>
          </a:p>
        </p:txBody>
      </p:sp>
      <p:pic>
        <p:nvPicPr>
          <p:cNvPr id="8" name="Image 2" descr="preencoded.png"/>
          <p:cNvPicPr>
            <a:picLocks noChangeAspect="1"/>
          </p:cNvPicPr>
          <p:nvPr/>
        </p:nvPicPr>
        <p:blipFill>
          <a:blip r:embed="rId5"/>
          <a:stretch>
            <a:fillRect/>
          </a:stretch>
        </p:blipFill>
        <p:spPr>
          <a:xfrm>
            <a:off x="5574625" y="2163128"/>
            <a:ext cx="3481149" cy="2151459"/>
          </a:xfrm>
          <a:prstGeom prst="rect">
            <a:avLst/>
          </a:prstGeom>
        </p:spPr>
      </p:pic>
      <p:sp>
        <p:nvSpPr>
          <p:cNvPr id="9" name="Text 4"/>
          <p:cNvSpPr/>
          <p:nvPr/>
        </p:nvSpPr>
        <p:spPr>
          <a:xfrm>
            <a:off x="5574625" y="4592241"/>
            <a:ext cx="278892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Secure Authentication</a:t>
            </a:r>
            <a:endParaRPr lang="en-US" sz="2187" dirty="0"/>
          </a:p>
        </p:txBody>
      </p:sp>
      <p:sp>
        <p:nvSpPr>
          <p:cNvPr id="10" name="Text 5"/>
          <p:cNvSpPr/>
          <p:nvPr/>
        </p:nvSpPr>
        <p:spPr>
          <a:xfrm>
            <a:off x="5574625" y="5072658"/>
            <a:ext cx="3481149"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Protect user data and ensure secure login and registration processes with Firebase authentication. Give your users peace of mind.</a:t>
            </a:r>
            <a:endParaRPr lang="en-US" sz="1750" dirty="0"/>
          </a:p>
        </p:txBody>
      </p:sp>
      <p:pic>
        <p:nvPicPr>
          <p:cNvPr id="11" name="Image 3" descr="preencoded.png"/>
          <p:cNvPicPr>
            <a:picLocks noChangeAspect="1"/>
          </p:cNvPicPr>
          <p:nvPr/>
        </p:nvPicPr>
        <p:blipFill>
          <a:blip r:embed="rId6"/>
          <a:stretch>
            <a:fillRect/>
          </a:stretch>
        </p:blipFill>
        <p:spPr>
          <a:xfrm>
            <a:off x="9389031" y="2163128"/>
            <a:ext cx="3481149" cy="2151459"/>
          </a:xfrm>
          <a:prstGeom prst="rect">
            <a:avLst/>
          </a:prstGeom>
        </p:spPr>
      </p:pic>
      <p:sp>
        <p:nvSpPr>
          <p:cNvPr id="12" name="Text 6"/>
          <p:cNvSpPr/>
          <p:nvPr/>
        </p:nvSpPr>
        <p:spPr>
          <a:xfrm>
            <a:off x="9389031" y="4592241"/>
            <a:ext cx="3481149" cy="694373"/>
          </a:xfrm>
          <a:prstGeom prst="rect">
            <a:avLst/>
          </a:prstGeom>
          <a:noFill/>
          <a:ln/>
        </p:spPr>
        <p:txBody>
          <a:bodyPr wrap="squar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Effortless Data Management</a:t>
            </a:r>
            <a:endParaRPr lang="en-US" sz="2187" dirty="0"/>
          </a:p>
        </p:txBody>
      </p:sp>
      <p:sp>
        <p:nvSpPr>
          <p:cNvPr id="13" name="Text 7"/>
          <p:cNvSpPr/>
          <p:nvPr/>
        </p:nvSpPr>
        <p:spPr>
          <a:xfrm>
            <a:off x="9389031" y="5419844"/>
            <a:ext cx="3481149"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Enjoy simplified data management with Firebase. Store and retrieve information effortlessly, making your app highly efficient.</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Thank You</a:t>
            </a:r>
            <a:endParaRPr lang="en-US" sz="4374" dirty="0"/>
          </a:p>
        </p:txBody>
      </p:sp>
      <p:sp>
        <p:nvSpPr>
          <p:cNvPr id="6" name="Text 2"/>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Thank you for exploring the incredible features of the Salla Ecommerce Flutter app. Elevate your online shopping experience with us today!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4" name="Text 1"/>
          <p:cNvSpPr/>
          <p:nvPr/>
        </p:nvSpPr>
        <p:spPr>
          <a:xfrm>
            <a:off x="1760220" y="175867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Introduction</a:t>
            </a:r>
            <a:endParaRPr lang="en-US" sz="4374" dirty="0"/>
          </a:p>
        </p:txBody>
      </p:sp>
      <p:sp>
        <p:nvSpPr>
          <p:cNvPr id="5" name="Shape 2"/>
          <p:cNvSpPr/>
          <p:nvPr/>
        </p:nvSpPr>
        <p:spPr>
          <a:xfrm>
            <a:off x="1760220" y="3070979"/>
            <a:ext cx="499943" cy="499943"/>
          </a:xfrm>
          <a:prstGeom prst="roundRect">
            <a:avLst>
              <a:gd name="adj" fmla="val 26667"/>
            </a:avLst>
          </a:prstGeom>
          <a:solidFill>
            <a:srgbClr val="EEEFF5"/>
          </a:solidFill>
          <a:ln/>
        </p:spPr>
        <p:txBody>
          <a:bodyPr/>
          <a:lstStyle/>
          <a:p>
            <a:endParaRPr lang="en-US"/>
          </a:p>
        </p:txBody>
      </p:sp>
      <p:sp>
        <p:nvSpPr>
          <p:cNvPr id="6" name="Text 3"/>
          <p:cNvSpPr/>
          <p:nvPr/>
        </p:nvSpPr>
        <p:spPr>
          <a:xfrm>
            <a:off x="1952982" y="3112651"/>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7" name="Text 4"/>
          <p:cNvSpPr/>
          <p:nvPr/>
        </p:nvSpPr>
        <p:spPr>
          <a:xfrm>
            <a:off x="2482334" y="314729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User Features</a:t>
            </a:r>
            <a:endParaRPr lang="en-US" sz="2187" dirty="0"/>
          </a:p>
        </p:txBody>
      </p:sp>
      <p:sp>
        <p:nvSpPr>
          <p:cNvPr id="8" name="Text 5"/>
          <p:cNvSpPr/>
          <p:nvPr/>
        </p:nvSpPr>
        <p:spPr>
          <a:xfrm>
            <a:off x="2482334" y="3627715"/>
            <a:ext cx="4721781" cy="284321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Enjoy the convenience of user authentication, wishlist and cart functionality, ordering and payment process, and search and detailed product screens. Personalize your experience with profile and recently viewed screens, and easily recover your account with the Forgot Password feature.</a:t>
            </a:r>
            <a:endParaRPr lang="en-US" sz="1750" dirty="0"/>
          </a:p>
        </p:txBody>
      </p:sp>
      <p:sp>
        <p:nvSpPr>
          <p:cNvPr id="9" name="Shape 6"/>
          <p:cNvSpPr/>
          <p:nvPr/>
        </p:nvSpPr>
        <p:spPr>
          <a:xfrm>
            <a:off x="7426285" y="3070979"/>
            <a:ext cx="499943" cy="499943"/>
          </a:xfrm>
          <a:prstGeom prst="roundRect">
            <a:avLst>
              <a:gd name="adj" fmla="val 26667"/>
            </a:avLst>
          </a:prstGeom>
          <a:solidFill>
            <a:srgbClr val="EEEFF5"/>
          </a:solidFill>
          <a:ln/>
        </p:spPr>
        <p:txBody>
          <a:bodyPr/>
          <a:lstStyle/>
          <a:p>
            <a:endParaRPr lang="en-US"/>
          </a:p>
        </p:txBody>
      </p:sp>
      <p:sp>
        <p:nvSpPr>
          <p:cNvPr id="10" name="Text 7"/>
          <p:cNvSpPr/>
          <p:nvPr/>
        </p:nvSpPr>
        <p:spPr>
          <a:xfrm>
            <a:off x="7584758" y="3112651"/>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1" name="Text 8"/>
          <p:cNvSpPr/>
          <p:nvPr/>
        </p:nvSpPr>
        <p:spPr>
          <a:xfrm>
            <a:off x="8148399" y="314729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Admin Features</a:t>
            </a:r>
            <a:endParaRPr lang="en-US" sz="2187" dirty="0"/>
          </a:p>
        </p:txBody>
      </p:sp>
      <p:sp>
        <p:nvSpPr>
          <p:cNvPr id="12" name="Text 9"/>
          <p:cNvSpPr/>
          <p:nvPr/>
        </p:nvSpPr>
        <p:spPr>
          <a:xfrm>
            <a:off x="8148399" y="3627715"/>
            <a:ext cx="472178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Take control with the ability to add, delete, and edit products. Inspect all products effortlessly and make use of the intuitive dark theme. Drive your business forward seamlessly with Firebase integration.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Register</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Register Screen is a critical interface enabling user account creation. It involves collecting essential information, ensuring password security, and providing a seamless, user-friendly experience.</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Picture 9" descr="A screenshot of a phone&#10;&#10;Description automatically generated">
            <a:extLst>
              <a:ext uri="{FF2B5EF4-FFF2-40B4-BE49-F238E27FC236}">
                <a16:creationId xmlns:a16="http://schemas.microsoft.com/office/drawing/2014/main" id="{DAC54C24-A309-8451-4E0F-E0F375800F70}"/>
              </a:ext>
            </a:extLst>
          </p:cNvPr>
          <p:cNvPicPr>
            <a:picLocks noChangeAspect="1"/>
          </p:cNvPicPr>
          <p:nvPr/>
        </p:nvPicPr>
        <p:blipFill>
          <a:blip r:embed="rId4"/>
          <a:stretch>
            <a:fillRect/>
          </a:stretch>
        </p:blipFill>
        <p:spPr>
          <a:xfrm>
            <a:off x="9998924" y="0"/>
            <a:ext cx="3798277"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Login</a:t>
            </a:r>
            <a:endParaRPr lang="en-US" sz="4374" dirty="0"/>
          </a:p>
        </p:txBody>
      </p:sp>
      <p:sp>
        <p:nvSpPr>
          <p:cNvPr id="6" name="Text 2"/>
          <p:cNvSpPr/>
          <p:nvPr/>
        </p:nvSpPr>
        <p:spPr>
          <a:xfrm>
            <a:off x="833198" y="3555427"/>
            <a:ext cx="7477601" cy="1960001"/>
          </a:xfrm>
          <a:prstGeom prst="rect">
            <a:avLst/>
          </a:prstGeom>
          <a:noFill/>
          <a:ln/>
        </p:spPr>
        <p:txBody>
          <a:bodyPr wrap="square" rtlCol="0" anchor="t"/>
          <a:lstStyle/>
          <a:p>
            <a:pPr marL="0" indent="0">
              <a:lnSpc>
                <a:spcPts val="2799"/>
              </a:lnSpc>
              <a:buNone/>
            </a:pPr>
            <a:endParaRPr lang="en-US" sz="1750" dirty="0"/>
          </a:p>
          <a:p>
            <a:pPr marL="0" indent="0">
              <a:lnSpc>
                <a:spcPts val="2799"/>
              </a:lnSpc>
              <a:buNone/>
            </a:pPr>
            <a:r>
              <a:rPr lang="en-US" sz="1750" dirty="0"/>
              <a:t>The Login Screen serves as the entry point for users to access their accounts, typically requiring authentication through credentials like username and password. It focuses on user security, intuitive design, and efficient account access.</a:t>
            </a:r>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descr="A screenshot of a phone&#10;&#10;Description automatically generated">
            <a:extLst>
              <a:ext uri="{FF2B5EF4-FFF2-40B4-BE49-F238E27FC236}">
                <a16:creationId xmlns:a16="http://schemas.microsoft.com/office/drawing/2014/main" id="{868A16F3-3030-571C-F951-53D605F162F5}"/>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2215858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Forget Password</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"Forgot Password" feature provides a mechanism for users to reset their forgotten passwords. It often involves email verification or security questions to verify the user's identity before allowing them to set a new password.</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descr="A screenshot of a phone&#10;&#10;Description automatically generated">
            <a:extLst>
              <a:ext uri="{FF2B5EF4-FFF2-40B4-BE49-F238E27FC236}">
                <a16:creationId xmlns:a16="http://schemas.microsoft.com/office/drawing/2014/main" id="{64C21757-2CC7-F5F7-6E05-6748AFD1FC1B}"/>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196164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Home Screen</a:t>
            </a:r>
            <a:endParaRPr lang="en-US" sz="4374" dirty="0"/>
          </a:p>
        </p:txBody>
      </p:sp>
      <p:sp>
        <p:nvSpPr>
          <p:cNvPr id="6" name="Text 2"/>
          <p:cNvSpPr/>
          <p:nvPr/>
        </p:nvSpPr>
        <p:spPr>
          <a:xfrm>
            <a:off x="833199" y="3615095"/>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Home Screen is the central interface of an application, serving as the starting point for users. It provides an overview of essential features and content, facilitating easy navigation and access to key functionalities.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descr="A screenshot of a phone&#10;&#10;Description automatically generated">
            <a:extLst>
              <a:ext uri="{FF2B5EF4-FFF2-40B4-BE49-F238E27FC236}">
                <a16:creationId xmlns:a16="http://schemas.microsoft.com/office/drawing/2014/main" id="{622ED7E4-28AE-5C67-5F2E-CA4003650C7F}"/>
              </a:ext>
            </a:extLst>
          </p:cNvPr>
          <p:cNvPicPr>
            <a:picLocks noChangeAspect="1"/>
          </p:cNvPicPr>
          <p:nvPr/>
        </p:nvPicPr>
        <p:blipFill>
          <a:blip r:embed="rId4"/>
          <a:stretch>
            <a:fillRect/>
          </a:stretch>
        </p:blipFill>
        <p:spPr>
          <a:xfrm>
            <a:off x="9998923" y="0"/>
            <a:ext cx="3798277" cy="8229600"/>
          </a:xfrm>
          <a:prstGeom prst="rect">
            <a:avLst/>
          </a:prstGeom>
        </p:spPr>
      </p:pic>
    </p:spTree>
    <p:extLst>
      <p:ext uri="{BB962C8B-B14F-4D97-AF65-F5344CB8AC3E}">
        <p14:creationId xmlns:p14="http://schemas.microsoft.com/office/powerpoint/2010/main" val="428117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Search Screen</a:t>
            </a:r>
            <a:endParaRPr lang="en-US" sz="4374" dirty="0"/>
          </a:p>
        </p:txBody>
      </p:sp>
      <p:sp>
        <p:nvSpPr>
          <p:cNvPr id="6" name="Text 2"/>
          <p:cNvSpPr/>
          <p:nvPr/>
        </p:nvSpPr>
        <p:spPr>
          <a:xfrm>
            <a:off x="833199" y="3615095"/>
            <a:ext cx="7477601" cy="2026920"/>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Search Screen is a dedicated interface within an application that allows users to input queries and retrieve relevant content or information. It typically includes search bars, filters, and sorting options to enhance the user's ability to find specific items efficiently.</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descr="A screenshot of a computer&#10;&#10;Description automatically generated">
            <a:extLst>
              <a:ext uri="{FF2B5EF4-FFF2-40B4-BE49-F238E27FC236}">
                <a16:creationId xmlns:a16="http://schemas.microsoft.com/office/drawing/2014/main" id="{8F9E1633-5F3B-0146-9AB5-F36A6BA7127A}"/>
              </a:ext>
            </a:extLst>
          </p:cNvPr>
          <p:cNvPicPr>
            <a:picLocks noChangeAspect="1"/>
          </p:cNvPicPr>
          <p:nvPr/>
        </p:nvPicPr>
        <p:blipFill>
          <a:blip r:embed="rId4"/>
          <a:stretch>
            <a:fillRect/>
          </a:stretch>
        </p:blipFill>
        <p:spPr>
          <a:xfrm>
            <a:off x="9998924" y="0"/>
            <a:ext cx="3798277" cy="8229600"/>
          </a:xfrm>
          <a:prstGeom prst="rect">
            <a:avLst/>
          </a:prstGeom>
        </p:spPr>
      </p:pic>
    </p:spTree>
    <p:extLst>
      <p:ext uri="{BB962C8B-B14F-4D97-AF65-F5344CB8AC3E}">
        <p14:creationId xmlns:p14="http://schemas.microsoft.com/office/powerpoint/2010/main" val="138085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Product details</a:t>
            </a:r>
            <a:endParaRPr lang="en-US" sz="4374" dirty="0"/>
          </a:p>
        </p:txBody>
      </p:sp>
      <p:sp>
        <p:nvSpPr>
          <p:cNvPr id="6" name="Text 2"/>
          <p:cNvSpPr/>
          <p:nvPr/>
        </p:nvSpPr>
        <p:spPr>
          <a:xfrm>
            <a:off x="833199" y="3615095"/>
            <a:ext cx="7477601" cy="255347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user interface that displays comprehensive information about a specific product. It typically includes details such as product images, descriptions, prices, and any other relevant information. Flutter, as a UI toolkit, enables developers to design visually appealing and responsive product detail screens for mobile applications.</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descr="A screenshot of a computer&#10;&#10;Description automatically generated">
            <a:extLst>
              <a:ext uri="{FF2B5EF4-FFF2-40B4-BE49-F238E27FC236}">
                <a16:creationId xmlns:a16="http://schemas.microsoft.com/office/drawing/2014/main" id="{A4AC9679-7BBF-1F34-D5C2-4A0863449D8B}"/>
              </a:ext>
            </a:extLst>
          </p:cNvPr>
          <p:cNvPicPr>
            <a:picLocks noChangeAspect="1"/>
          </p:cNvPicPr>
          <p:nvPr/>
        </p:nvPicPr>
        <p:blipFill>
          <a:blip r:embed="rId4"/>
          <a:stretch>
            <a:fillRect/>
          </a:stretch>
        </p:blipFill>
        <p:spPr>
          <a:xfrm>
            <a:off x="9571461" y="0"/>
            <a:ext cx="3798277" cy="8229600"/>
          </a:xfrm>
          <a:prstGeom prst="rect">
            <a:avLst/>
          </a:prstGeom>
        </p:spPr>
      </p:pic>
    </p:spTree>
    <p:extLst>
      <p:ext uri="{BB962C8B-B14F-4D97-AF65-F5344CB8AC3E}">
        <p14:creationId xmlns:p14="http://schemas.microsoft.com/office/powerpoint/2010/main" val="51592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a:p>
        </p:txBody>
      </p:sp>
      <p:sp>
        <p:nvSpPr>
          <p:cNvPr id="5" name="Text 1"/>
          <p:cNvSpPr/>
          <p:nvPr/>
        </p:nvSpPr>
        <p:spPr>
          <a:xfrm>
            <a:off x="833199" y="258746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rPr>
              <a:t>Cart Screen</a:t>
            </a:r>
            <a:endParaRPr lang="en-US" sz="4374" dirty="0"/>
          </a:p>
        </p:txBody>
      </p:sp>
      <p:sp>
        <p:nvSpPr>
          <p:cNvPr id="6" name="Text 2"/>
          <p:cNvSpPr/>
          <p:nvPr/>
        </p:nvSpPr>
        <p:spPr>
          <a:xfrm>
            <a:off x="833199" y="3615095"/>
            <a:ext cx="7477601" cy="2026920"/>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virtual shopping cart where users can review and manage the items they have added for purchase. It typically displays product names, quantities, prices, and provides options for users to modify their cart contents, such as adding or removing items before proceeding to checkout.</a:t>
            </a:r>
            <a:endParaRPr lang="en-US" sz="1750" dirty="0"/>
          </a:p>
        </p:txBody>
      </p:sp>
      <p:sp>
        <p:nvSpPr>
          <p:cNvPr id="7" name="Text 3"/>
          <p:cNvSpPr/>
          <p:nvPr/>
        </p:nvSpPr>
        <p:spPr>
          <a:xfrm>
            <a:off x="833199" y="5286613"/>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2B1CB0EB-E3B0-CBE6-6B68-6D8BB71C2511}"/>
              </a:ext>
            </a:extLst>
          </p:cNvPr>
          <p:cNvPicPr>
            <a:picLocks noChangeAspect="1"/>
          </p:cNvPicPr>
          <p:nvPr/>
        </p:nvPicPr>
        <p:blipFill>
          <a:blip r:embed="rId4"/>
          <a:stretch>
            <a:fillRect/>
          </a:stretch>
        </p:blipFill>
        <p:spPr>
          <a:xfrm>
            <a:off x="9871947" y="0"/>
            <a:ext cx="3798277" cy="8229600"/>
          </a:xfrm>
          <a:prstGeom prst="rect">
            <a:avLst/>
          </a:prstGeom>
        </p:spPr>
      </p:pic>
    </p:spTree>
    <p:extLst>
      <p:ext uri="{BB962C8B-B14F-4D97-AF65-F5344CB8AC3E}">
        <p14:creationId xmlns:p14="http://schemas.microsoft.com/office/powerpoint/2010/main" val="2431196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807</Words>
  <Application>Microsoft Office PowerPoint</Application>
  <PresentationFormat>Custom</PresentationFormat>
  <Paragraphs>65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ادهم اشرف ابراهيم الجنزورى</cp:lastModifiedBy>
  <cp:revision>5</cp:revision>
  <dcterms:created xsi:type="dcterms:W3CDTF">2023-12-27T00:44:57Z</dcterms:created>
  <dcterms:modified xsi:type="dcterms:W3CDTF">2023-12-27T01:31:57Z</dcterms:modified>
</cp:coreProperties>
</file>